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63" r:id="rId7"/>
    <p:sldId id="258" r:id="rId8"/>
    <p:sldId id="259" r:id="rId9"/>
    <p:sldId id="260" r:id="rId10"/>
    <p:sldId id="261" r:id="rId11"/>
    <p:sldId id="262" r:id="rId12"/>
    <p:sldId id="264" r:id="rId13"/>
    <p:sldId id="270" r:id="rId14"/>
    <p:sldId id="269" r:id="rId15"/>
    <p:sldId id="265" r:id="rId16"/>
    <p:sldId id="266" r:id="rId17"/>
    <p:sldId id="267" r:id="rId18"/>
    <p:sldId id="268" r:id="rId19"/>
    <p:sldId id="271" r:id="rId20"/>
    <p:sldId id="272" r:id="rId21"/>
    <p:sldId id="273" r:id="rId22"/>
    <p:sldId id="274" r:id="rId23"/>
    <p:sldId id="275" r:id="rId24"/>
    <p:sldId id="277" r:id="rId25"/>
    <p:sldId id="276" r:id="rId26"/>
    <p:sldId id="278" r:id="rId27"/>
    <p:sldId id="279" r:id="rId28"/>
    <p:sldId id="281" r:id="rId29"/>
    <p:sldId id="280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874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539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92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98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9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88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83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16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36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19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2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3716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6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15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20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98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9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07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69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73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21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9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7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58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73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33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19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29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00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7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68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79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8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0707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301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7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64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340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4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556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80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43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246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21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09A5E-B523-4FA0-91B4-ED77F95C36DB}" type="datetimeFigureOut">
              <a:rPr lang="zh-TW" altLang="en-US" smtClean="0"/>
              <a:t>2018/5/29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9A51C-84DE-4443-926B-633743221F6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88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50061-584F-4ABC-9BB8-DBBF575F82C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AEE26-D833-4C50-AAA0-82E438A044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3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2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5A1C-74B1-4D84-937D-9481ABA790F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8B3E9-0FD4-4C3B-922B-BADD9F0984F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2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career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8" y="0"/>
            <a:ext cx="7017736" cy="684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024648" y="2268639"/>
            <a:ext cx="3531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latin typeface="Comic Sans MS" panose="030F0702030302020204" pitchFamily="66" charset="0"/>
              </a:rPr>
              <a:t>Is he a teacher?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71" t="3218" r="50115" b="15172"/>
          <a:stretch/>
        </p:blipFill>
        <p:spPr>
          <a:xfrm>
            <a:off x="993228" y="-20926"/>
            <a:ext cx="5328745" cy="6878926"/>
          </a:xfrm>
          <a:prstGeom prst="rect">
            <a:avLst/>
          </a:prstGeom>
        </p:spPr>
      </p:pic>
      <p:pic>
        <p:nvPicPr>
          <p:cNvPr id="6146" name="Picture 2" descr="ãwrit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99" y="488731"/>
            <a:ext cx="5000296" cy="500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41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61503" y="3133330"/>
            <a:ext cx="6858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Yes, </a:t>
            </a:r>
            <a:r>
              <a:rPr lang="en-US" altLang="zh-TW" sz="11500" dirty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 a</a:t>
            </a:r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m.</a:t>
            </a:r>
            <a:endParaRPr lang="zh-TW" altLang="en-US" sz="1150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2052" name="Picture 4" descr="ã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702"/>
            <a:ext cx="3738072" cy="564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7448" y="35816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student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you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96" y="2018776"/>
            <a:ext cx="2240307" cy="222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78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cook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you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1" y="2093638"/>
            <a:ext cx="43840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09393" y="3338283"/>
            <a:ext cx="7777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No, </a:t>
            </a:r>
            <a:r>
              <a:rPr lang="en-US" altLang="zh-TW" sz="11500" dirty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</a:t>
            </a:r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’m not.</a:t>
            </a:r>
            <a:endParaRPr lang="zh-TW" altLang="en-US" sz="1150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65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teacher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09393" y="3338283"/>
            <a:ext cx="7777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Yes, he is</a:t>
            </a:r>
            <a:r>
              <a:rPr lang="en-US" altLang="zh-TW" sz="115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115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teacher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1" y="1830414"/>
            <a:ext cx="3738091" cy="41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2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doctor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63007" y="3338283"/>
            <a:ext cx="84240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No, she isn’t</a:t>
            </a:r>
            <a:r>
              <a:rPr lang="en-US" altLang="zh-TW" sz="115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115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cook cartoo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0688"/>
            <a:ext cx="3673366" cy="45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1092" t="17471" r="7012" b="23218"/>
          <a:stretch/>
        </p:blipFill>
        <p:spPr>
          <a:xfrm>
            <a:off x="0" y="788274"/>
            <a:ext cx="9462363" cy="5139559"/>
          </a:xfrm>
          <a:prstGeom prst="rect">
            <a:avLst/>
          </a:prstGeom>
        </p:spPr>
      </p:pic>
      <p:pic>
        <p:nvPicPr>
          <p:cNvPr id="7170" name="Picture 2" descr="ãloud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09" y="2687609"/>
            <a:ext cx="3517791" cy="26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2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368" t="42069" r="12352" b="16092"/>
          <a:stretch/>
        </p:blipFill>
        <p:spPr>
          <a:xfrm>
            <a:off x="-157654" y="0"/>
            <a:ext cx="12231330" cy="490307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4179801"/>
            <a:ext cx="4367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Are you a cook?</a:t>
            </a:r>
          </a:p>
          <a:p>
            <a:pPr algn="ctr"/>
            <a:r>
              <a:rPr lang="en-US" altLang="zh-TW" sz="44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I am. </a:t>
            </a:r>
            <a:endParaRPr lang="zh-TW" altLang="en-US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30718" y="5397751"/>
            <a:ext cx="4367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Is he a studen</a:t>
            </a:r>
            <a:r>
              <a:rPr lang="en-US" altLang="zh-TW" sz="44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</a:t>
            </a: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altLang="zh-TW" sz="44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he is. </a:t>
            </a:r>
            <a:endParaRPr lang="zh-TW" altLang="en-US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824952" y="4179801"/>
            <a:ext cx="4367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Is she a doc</a:t>
            </a:r>
            <a:r>
              <a:rPr lang="en-US" altLang="zh-TW" sz="44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</a:t>
            </a: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or?</a:t>
            </a:r>
          </a:p>
          <a:p>
            <a:pPr algn="ctr"/>
            <a:r>
              <a:rPr lang="en-US" altLang="zh-TW" sz="44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she isn’</a:t>
            </a:r>
            <a:r>
              <a:rPr lang="en-US" altLang="zh-TW" sz="44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</a:t>
            </a: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  <a:endParaRPr lang="zh-TW" altLang="en-US" sz="4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名人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Q&amp;A</a:t>
            </a:r>
            <a:endParaRPr lang="zh-TW" altLang="en-US" sz="7200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ute funny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10379"/>
            <a:ext cx="7869620" cy="442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å°ä¸¸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72" y="2102397"/>
            <a:ext cx="4755603" cy="47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8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609600" y="141888"/>
            <a:ext cx="998484" cy="13873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609600" y="1837894"/>
            <a:ext cx="1030014" cy="1371601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609600" y="5224149"/>
            <a:ext cx="1030014" cy="1371601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578070" y="3557553"/>
            <a:ext cx="1030014" cy="13716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0636" y="339261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Get 10 stamps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92166" y="3341057"/>
            <a:ext cx="9012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Choose 1thing from Movement Zone</a:t>
            </a:r>
            <a:r>
              <a:rPr lang="en-US" altLang="zh-TW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招式區</a:t>
            </a:r>
            <a:r>
              <a:rPr lang="en-US" altLang="zh-TW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TW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60636" y="1529253"/>
            <a:ext cx="9501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2E8242"/>
                </a:solidFill>
                <a:latin typeface="Comic Sans MS" panose="030F0702030302020204" pitchFamily="66" charset="0"/>
              </a:rPr>
              <a:t>Choose 1 thing from Evolution Zone</a:t>
            </a:r>
            <a:r>
              <a:rPr lang="en-US" altLang="zh-TW" sz="4400" b="1" dirty="0">
                <a:solidFill>
                  <a:srgbClr val="2E8242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4400" b="1" dirty="0">
                <a:solidFill>
                  <a:srgbClr val="2E8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進化區</a:t>
            </a:r>
            <a:r>
              <a:rPr lang="en-US" altLang="zh-TW" sz="4400" b="1" dirty="0">
                <a:solidFill>
                  <a:srgbClr val="2E8242"/>
                </a:solidFill>
                <a:latin typeface="Comic Sans MS" panose="030F0702030302020204" pitchFamily="66" charset="0"/>
              </a:rPr>
              <a:t>)</a:t>
            </a:r>
            <a:r>
              <a:rPr lang="en-US" altLang="zh-TW" sz="6000" b="1" dirty="0">
                <a:solidFill>
                  <a:srgbClr val="2E8242"/>
                </a:solidFill>
                <a:latin typeface="Comic Sans MS" panose="030F0702030302020204" pitchFamily="66" charset="0"/>
              </a:rPr>
              <a:t>. </a:t>
            </a:r>
            <a:endParaRPr lang="zh-TW" altLang="en-US" sz="6000" b="1" dirty="0">
              <a:solidFill>
                <a:srgbClr val="2E824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692166" y="5402117"/>
            <a:ext cx="1053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Choose what(    ) you want.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prize draw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-257605"/>
            <a:ext cx="29432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 10"/>
          <p:cNvSpPr/>
          <p:nvPr/>
        </p:nvSpPr>
        <p:spPr>
          <a:xfrm>
            <a:off x="6576847" y="5560379"/>
            <a:ext cx="433554" cy="699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7062952" y="5542813"/>
            <a:ext cx="441433" cy="716704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7556936" y="5578256"/>
            <a:ext cx="420416" cy="68126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9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ãæ¯Pé«ç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81" y="1809859"/>
            <a:ext cx="4638237" cy="46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3510" y="33359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4340" name="Picture 4" descr="ãå­çTT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69" y="1841746"/>
            <a:ext cx="5790490" cy="45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teacher?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trump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95" y="2026005"/>
            <a:ext cx="5365810" cy="44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3320" name="Picture 8" descr="ãæ¯å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51" y="1690688"/>
            <a:ext cx="5833242" cy="54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317828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ãiron ma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69" y="2100591"/>
            <a:ext cx="6336424" cy="475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5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9635" y="23212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peppa pig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557685"/>
            <a:ext cx="5000297" cy="53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5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teacher?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å­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46" y="1894462"/>
            <a:ext cx="5436640" cy="493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phabet Occupations - ABC Jobs Song for Kids  Learn the alphabet phonics with Jobs  Occupa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600" b="1" dirty="0">
                <a:solidFill>
                  <a:srgbClr val="0000FF"/>
                </a:solidFill>
                <a:latin typeface="EngTRESS B" panose="02000500000000000000" pitchFamily="2" charset="0"/>
              </a:rPr>
              <a:t>a cook</a:t>
            </a:r>
            <a:endParaRPr lang="zh-TW" altLang="en-US" sz="216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2050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3" y="2834016"/>
            <a:ext cx="4503581" cy="38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834016"/>
            <a:ext cx="3596618" cy="39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9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0" b="1" dirty="0">
                <a:solidFill>
                  <a:srgbClr val="0000FF"/>
                </a:solidFill>
                <a:latin typeface="EngTRESS B" panose="02000500000000000000" pitchFamily="2" charset="0"/>
              </a:rPr>
              <a:t>a </a:t>
            </a:r>
            <a:r>
              <a:rPr lang="en-US" altLang="zh-TW" sz="18000" b="1" dirty="0">
                <a:solidFill>
                  <a:srgbClr val="0000FF"/>
                </a:solidFill>
                <a:latin typeface="EngTRESS B" panose="02000500000000000000" pitchFamily="2" charset="0"/>
              </a:rPr>
              <a:t>teacher</a:t>
            </a:r>
            <a:endParaRPr lang="zh-TW" altLang="en-US" sz="180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6146" name="Picture 2" descr="ãmale teach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22" y="2678058"/>
            <a:ext cx="4179942" cy="41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3">
            <a:extLst>
              <a:ext uri="{FF2B5EF4-FFF2-40B4-BE49-F238E27FC236}">
                <a16:creationId xmlns="" xmlns:a16="http://schemas.microsoft.com/office/drawing/2014/main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6436049" y="2294763"/>
            <a:ext cx="2975964" cy="4563237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15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0" b="1" dirty="0">
                <a:solidFill>
                  <a:srgbClr val="0000FF"/>
                </a:solidFill>
                <a:latin typeface="EngTRESS B" panose="02000500000000000000" pitchFamily="2" charset="0"/>
              </a:rPr>
              <a:t>a </a:t>
            </a:r>
            <a:r>
              <a:rPr lang="en-US" altLang="zh-TW" sz="18000" b="1" dirty="0">
                <a:solidFill>
                  <a:srgbClr val="0000FF"/>
                </a:solidFill>
                <a:latin typeface="EngTRESS B" panose="02000500000000000000" pitchFamily="2" charset="0"/>
              </a:rPr>
              <a:t>student</a:t>
            </a:r>
            <a:endParaRPr lang="zh-TW" altLang="en-US" sz="180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5122" name="Picture 2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447705"/>
            <a:ext cx="3053041" cy="42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37" y="2399717"/>
            <a:ext cx="3883896" cy="44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6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600" b="1" dirty="0">
                <a:solidFill>
                  <a:srgbClr val="0000FF"/>
                </a:solidFill>
                <a:latin typeface="EngTRESS B" panose="02000500000000000000" pitchFamily="2" charset="0"/>
              </a:rPr>
              <a:t>a </a:t>
            </a:r>
            <a:r>
              <a:rPr lang="en-US" altLang="zh-TW" sz="21600" b="1" dirty="0">
                <a:solidFill>
                  <a:srgbClr val="0000FF"/>
                </a:solidFill>
                <a:latin typeface="EngTRESS B" panose="02000500000000000000" pitchFamily="2" charset="0"/>
              </a:rPr>
              <a:t>doct</a:t>
            </a:r>
            <a:r>
              <a:rPr lang="en-US" altLang="zh-TW" sz="21600" b="1" dirty="0">
                <a:solidFill>
                  <a:srgbClr val="FF0000"/>
                </a:solidFill>
                <a:latin typeface="EngTRESS B" panose="02000500000000000000" pitchFamily="2" charset="0"/>
              </a:rPr>
              <a:t>or</a:t>
            </a:r>
            <a:endParaRPr lang="zh-TW" altLang="en-US" sz="21600" b="1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  <p:pic>
        <p:nvPicPr>
          <p:cNvPr id="4098" name="Picture 2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3" y="2808833"/>
            <a:ext cx="5473557" cy="42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46" y="2808833"/>
            <a:ext cx="3754274" cy="41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2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56289" y="-91352"/>
            <a:ext cx="9632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600" b="1" dirty="0">
                <a:solidFill>
                  <a:srgbClr val="0000FF"/>
                </a:solidFill>
                <a:latin typeface="EngTRESS B" panose="02000500000000000000" pitchFamily="2" charset="0"/>
              </a:rPr>
              <a:t>a </a:t>
            </a:r>
            <a:r>
              <a:rPr lang="en-US" altLang="zh-TW" sz="21600" b="1" dirty="0">
                <a:solidFill>
                  <a:srgbClr val="0000FF"/>
                </a:solidFill>
                <a:latin typeface="EngTRESS B" panose="02000500000000000000" pitchFamily="2" charset="0"/>
              </a:rPr>
              <a:t>n</a:t>
            </a:r>
            <a:r>
              <a:rPr lang="en-US" altLang="zh-TW" sz="21600" b="1" dirty="0">
                <a:solidFill>
                  <a:srgbClr val="FF0000"/>
                </a:solidFill>
                <a:latin typeface="EngTRESS B" panose="02000500000000000000" pitchFamily="2" charset="0"/>
              </a:rPr>
              <a:t>ur</a:t>
            </a:r>
            <a:r>
              <a:rPr lang="en-US" altLang="zh-TW" sz="21600" b="1" dirty="0">
                <a:solidFill>
                  <a:srgbClr val="0000FF"/>
                </a:solidFill>
                <a:latin typeface="EngTRESS B" panose="02000500000000000000" pitchFamily="2" charset="0"/>
              </a:rPr>
              <a:t>se</a:t>
            </a:r>
            <a:endParaRPr lang="zh-TW" altLang="en-US" sz="216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3076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1" y="2667121"/>
            <a:ext cx="4013075" cy="43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77" y="2443654"/>
            <a:ext cx="4641614" cy="50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07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06465" y="150653"/>
            <a:ext cx="3738955" cy="3196808"/>
            <a:chOff x="206465" y="150653"/>
            <a:chExt cx="3738955" cy="3196808"/>
          </a:xfrm>
        </p:grpSpPr>
        <p:pic>
          <p:nvPicPr>
            <p:cNvPr id="4" name="Picture 2" descr="ãa cook gifãçåçæå°çµæ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65" y="150653"/>
              <a:ext cx="3738955" cy="3196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1832841" y="150653"/>
              <a:ext cx="2112579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 cook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4799838" y="1569482"/>
            <a:ext cx="3303746" cy="3856610"/>
            <a:chOff x="4736668" y="0"/>
            <a:chExt cx="3303746" cy="3856610"/>
          </a:xfrm>
        </p:grpSpPr>
        <p:pic>
          <p:nvPicPr>
            <p:cNvPr id="5" name="內容版面配置區 3">
              <a:extLst>
                <a:ext uri="{FF2B5EF4-FFF2-40B4-BE49-F238E27FC236}">
                  <a16:creationId xmlns:a16="http://schemas.microsoft.com/office/drawing/2014/main" xmlns="" id="{A36DC481-3B7D-404D-B0EF-C3BBEB4D4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5" t="13383" r="10192" b="3260"/>
            <a:stretch/>
          </p:blipFill>
          <p:spPr>
            <a:xfrm>
              <a:off x="4736668" y="150653"/>
              <a:ext cx="2416879" cy="3705957"/>
            </a:xfrm>
            <a:prstGeom prst="rect">
              <a:avLst/>
            </a:prstGeom>
            <a:effectLst>
              <a:softEdge rad="112500"/>
            </a:effectLst>
          </p:spPr>
        </p:pic>
        <p:sp>
          <p:nvSpPr>
            <p:cNvPr id="11" name="文字方塊 10"/>
            <p:cNvSpPr txBox="1"/>
            <p:nvPr/>
          </p:nvSpPr>
          <p:spPr>
            <a:xfrm>
              <a:off x="4978788" y="0"/>
              <a:ext cx="3061626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 teacher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8636351" y="0"/>
            <a:ext cx="3587180" cy="3497787"/>
            <a:chOff x="8604820" y="0"/>
            <a:chExt cx="3605420" cy="3988676"/>
          </a:xfrm>
        </p:grpSpPr>
        <p:pic>
          <p:nvPicPr>
            <p:cNvPr id="6" name="Picture 4" descr="ãstudent gifãçåçæå°çµæ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2998" y="0"/>
              <a:ext cx="3487242" cy="3988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8604820" y="1994338"/>
              <a:ext cx="3061626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 student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466609" y="3347461"/>
            <a:ext cx="3626595" cy="3633036"/>
            <a:chOff x="466609" y="3347461"/>
            <a:chExt cx="3626595" cy="3633036"/>
          </a:xfrm>
        </p:grpSpPr>
        <p:pic>
          <p:nvPicPr>
            <p:cNvPr id="7" name="Picture 4" descr="ãcartoon doctor gifãçåçæå°çµæ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09" y="3347461"/>
              <a:ext cx="3326498" cy="3633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1407909" y="5987512"/>
              <a:ext cx="2685295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 doctor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951075" y="3648114"/>
            <a:ext cx="3075312" cy="3332383"/>
            <a:chOff x="4415235" y="3648114"/>
            <a:chExt cx="3075312" cy="3332383"/>
          </a:xfrm>
        </p:grpSpPr>
        <p:pic>
          <p:nvPicPr>
            <p:cNvPr id="20" name="Picture 4" descr="ãcartoon nurse gifãçåçæå°çµæ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235" y="3648114"/>
              <a:ext cx="3075312" cy="3332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4606301" y="5842730"/>
              <a:ext cx="2429449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 nurse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26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167</Words>
  <Application>Microsoft Office PowerPoint</Application>
  <PresentationFormat>寬螢幕</PresentationFormat>
  <Paragraphs>38</Paragraphs>
  <Slides>26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26</vt:i4>
      </vt:variant>
    </vt:vector>
  </HeadingPairs>
  <TitlesOfParts>
    <vt:vector size="38" baseType="lpstr">
      <vt:lpstr>Arial Unicode MS</vt:lpstr>
      <vt:lpstr>微軟正黑體</vt:lpstr>
      <vt:lpstr>新細明體</vt:lpstr>
      <vt:lpstr>Arial</vt:lpstr>
      <vt:lpstr>Calibri</vt:lpstr>
      <vt:lpstr>Calibri Light</vt:lpstr>
      <vt:lpstr>Comic Sans MS</vt:lpstr>
      <vt:lpstr>EngTRESS B</vt:lpstr>
      <vt:lpstr>Office 佈景主題</vt:lpstr>
      <vt:lpstr>1_Office 佈景主題</vt:lpstr>
      <vt:lpstr>2_Office 佈景主題</vt:lpstr>
      <vt:lpstr>3_Office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Are you a student?</vt:lpstr>
      <vt:lpstr>Are you a cook?</vt:lpstr>
      <vt:lpstr>Is he a teacher?</vt:lpstr>
      <vt:lpstr>Is she a doctor?</vt:lpstr>
      <vt:lpstr>PowerPoint 簡報</vt:lpstr>
      <vt:lpstr>PowerPoint 簡報</vt:lpstr>
      <vt:lpstr>名人Q&amp;A</vt:lpstr>
      <vt:lpstr>Is she a student?</vt:lpstr>
      <vt:lpstr>Is he a cook?</vt:lpstr>
      <vt:lpstr>Is she a nurse?</vt:lpstr>
      <vt:lpstr>Is he a teacher?</vt:lpstr>
      <vt:lpstr>Is he a student?</vt:lpstr>
      <vt:lpstr>Is he a doctor?</vt:lpstr>
      <vt:lpstr>Is she a cook?</vt:lpstr>
      <vt:lpstr>Is he a teacher?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19</cp:revision>
  <dcterms:created xsi:type="dcterms:W3CDTF">2018-05-29T00:49:32Z</dcterms:created>
  <dcterms:modified xsi:type="dcterms:W3CDTF">2018-05-29T01:53:29Z</dcterms:modified>
</cp:coreProperties>
</file>